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1" r:id="rId1"/>
    <p:sldMasterId id="2147483744" r:id="rId2"/>
  </p:sldMasterIdLst>
  <p:notesMasterIdLst>
    <p:notesMasterId r:id="rId10"/>
  </p:notesMasterIdLst>
  <p:handoutMasterIdLst>
    <p:handoutMasterId r:id="rId11"/>
  </p:handoutMasterIdLst>
  <p:sldIdLst>
    <p:sldId id="448" r:id="rId3"/>
    <p:sldId id="4723" r:id="rId4"/>
    <p:sldId id="4692" r:id="rId5"/>
    <p:sldId id="4701" r:id="rId6"/>
    <p:sldId id="4705" r:id="rId7"/>
    <p:sldId id="4691" r:id="rId8"/>
    <p:sldId id="388" r:id="rId9"/>
  </p:sldIdLst>
  <p:sldSz cx="9144000" cy="5143500" type="screen16x9"/>
  <p:notesSz cx="6808788" cy="9940925"/>
  <p:embeddedFontLst>
    <p:embeddedFont>
      <p:font typeface="Arial Black" panose="020B0A04020102020204" pitchFamily="34" charset="0"/>
      <p:bold r:id="rId12"/>
    </p:embeddedFont>
    <p:embeddedFont>
      <p:font typeface="SB Sans Display" panose="020B0604020202020204" charset="0"/>
      <p:regular r:id="rId13"/>
      <p:bold r:id="rId14"/>
      <p:italic r:id="rId15"/>
      <p:boldItalic r:id="rId16"/>
    </p:embeddedFont>
    <p:embeddedFont>
      <p:font typeface="Segoe UI" panose="020B0502040204020203" pitchFamily="34" charset="0"/>
      <p:regular r:id="rId17"/>
      <p:bold r:id="rId18"/>
      <p:italic r:id="rId19"/>
      <p:boldItalic r:id="rId20"/>
    </p:embeddedFont>
    <p:embeddedFont>
      <p:font typeface="Segoe UI Black" panose="020B0A02040204020203" pitchFamily="34" charset="0"/>
      <p:bold r:id="rId21"/>
      <p:boldItalic r:id="rId22"/>
    </p:embeddedFont>
    <p:embeddedFont>
      <p:font typeface="Segoe UI Semibold" panose="020B0702040204020203" pitchFamily="34" charset="0"/>
      <p:bold r:id="rId23"/>
      <p:boldItalic r:id="rId24"/>
    </p:embeddedFont>
    <p:embeddedFont>
      <p:font typeface="Segoe UI Semilight" panose="020B0402040204020203" pitchFamily="34" charset="0"/>
      <p:regular r:id="rId25"/>
      <p:italic r:id="rId26"/>
    </p:embeddedFont>
  </p:embeddedFontLst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orient="horz" pos="1166" userDrawn="1">
          <p15:clr>
            <a:srgbClr val="A4A3A4"/>
          </p15:clr>
        </p15:guide>
        <p15:guide id="12" orient="horz" pos="2890">
          <p15:clr>
            <a:srgbClr val="A4A3A4"/>
          </p15:clr>
        </p15:guide>
        <p15:guide id="20" orient="horz" pos="2119" userDrawn="1">
          <p15:clr>
            <a:srgbClr val="A4A3A4"/>
          </p15:clr>
        </p15:guide>
        <p15:guide id="22" orient="horz" pos="894" userDrawn="1">
          <p15:clr>
            <a:srgbClr val="A4A3A4"/>
          </p15:clr>
        </p15:guide>
        <p15:guide id="42" pos="2109" userDrawn="1">
          <p15:clr>
            <a:srgbClr val="A4A3A4"/>
          </p15:clr>
        </p15:guide>
        <p15:guide id="54" pos="204">
          <p15:clr>
            <a:srgbClr val="A4A3A4"/>
          </p15:clr>
        </p15:guide>
        <p15:guide id="59" pos="4468">
          <p15:clr>
            <a:srgbClr val="A4A3A4"/>
          </p15:clr>
        </p15:guide>
        <p15:guide id="64" orient="horz" pos="1665" userDrawn="1">
          <p15:clr>
            <a:srgbClr val="A4A3A4"/>
          </p15:clr>
        </p15:guide>
        <p15:guide id="66" pos="3606" userDrawn="1">
          <p15:clr>
            <a:srgbClr val="A4A3A4"/>
          </p15:clr>
        </p15:guide>
        <p15:guide id="68" pos="1111">
          <p15:clr>
            <a:srgbClr val="A4A3A4"/>
          </p15:clr>
        </p15:guide>
        <p15:guide id="69" pos="53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" initials="S" lastIdx="13" clrIdx="0">
    <p:extLst>
      <p:ext uri="{19B8F6BF-5375-455C-9EA6-DF929625EA0E}">
        <p15:presenceInfo xmlns:p15="http://schemas.microsoft.com/office/powerpoint/2012/main" userId="a5b47848187baf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AE720"/>
    <a:srgbClr val="A0E720"/>
    <a:srgbClr val="CCFF33"/>
    <a:srgbClr val="DBF60C"/>
    <a:srgbClr val="20A038"/>
    <a:srgbClr val="00CCFF"/>
    <a:srgbClr val="FFFF66"/>
    <a:srgbClr val="33CC33"/>
    <a:srgbClr val="09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120BA-7099-49A6-A404-891FFDF3D462}" v="1" dt="2023-10-25T03:02:45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69" autoAdjust="0"/>
    <p:restoredTop sz="95383" autoAdjust="0"/>
  </p:normalViewPr>
  <p:slideViewPr>
    <p:cSldViewPr>
      <p:cViewPr varScale="1">
        <p:scale>
          <a:sx n="144" d="100"/>
          <a:sy n="144" d="100"/>
        </p:scale>
        <p:origin x="276" y="120"/>
      </p:cViewPr>
      <p:guideLst>
        <p:guide orient="horz" pos="1166"/>
        <p:guide orient="horz" pos="2890"/>
        <p:guide orient="horz" pos="2119"/>
        <p:guide orient="horz" pos="894"/>
        <p:guide pos="2109"/>
        <p:guide pos="204"/>
        <p:guide pos="4468"/>
        <p:guide orient="horz" pos="1665"/>
        <p:guide pos="3606"/>
        <p:guide pos="1111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8FD96B-AB22-DA4C-8316-BE1760CEB1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22FE2-2050-B244-9142-688720685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0D36C-3072-AE45-93E2-FB40EE11CD4B}" type="datetimeFigureOut">
              <a:rPr lang="x-none" smtClean="0"/>
              <a:t>28.03.2024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5CD94-F1BD-1646-BB67-7BCABAFB6E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D295D-7B5E-FF45-96BB-EC0D8B7A04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45D6D-C127-0A40-9196-C4B4D2E0E81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163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B Sans Display" panose="020B0503040504020204" pitchFamily="34" charset="0"/>
              </a:defRPr>
            </a:lvl1pPr>
          </a:lstStyle>
          <a:p>
            <a:fld id="{3E3236B3-CB3F-2F4C-AC9B-2573EC47D609}" type="datetimeFigureOut">
              <a:rPr lang="ru-RU" smtClean="0"/>
              <a:pPr/>
              <a:t>28.03.2024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B Sans Display" panose="020B0503040504020204" pitchFamily="34" charset="0"/>
              </a:defRPr>
            </a:lvl1pPr>
          </a:lstStyle>
          <a:p>
            <a:fld id="{2DB2F3A3-BCF9-CA47-9A91-EA3EF72C08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0513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SB Sans Display" panose="020B0503040504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0CFA-805A-4FD3-B3A0-DAAA5993DA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9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://www.nealanalytics.com/neal-creative/templates/" TargetMode="Externa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ealanalytics.com/neal-creative/templates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4523015" cy="2253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2549" y="645708"/>
            <a:ext cx="3321392" cy="3852817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791" y="1504563"/>
            <a:ext cx="3640180" cy="1212189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3225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1411" y="2730748"/>
            <a:ext cx="3640754" cy="9431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8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525012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239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4523015" cy="2253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791" y="1504563"/>
            <a:ext cx="3640180" cy="1212189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3225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1411" y="2730748"/>
            <a:ext cx="3640754" cy="94318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8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525012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1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477993" y="2691132"/>
            <a:ext cx="2895122" cy="1310214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757567"/>
            <a:ext cx="1338943" cy="68063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2" y="1490566"/>
            <a:ext cx="3683725" cy="134239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12882" y="2844035"/>
            <a:ext cx="3683725" cy="682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5815584" y="1"/>
            <a:ext cx="1693926" cy="557114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sz="1050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306422"/>
            <a:ext cx="4946515" cy="25523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950208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04276" y="2555284"/>
            <a:ext cx="1078799" cy="177435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</p:spTree>
    <p:extLst>
      <p:ext uri="{BB962C8B-B14F-4D97-AF65-F5344CB8AC3E}">
        <p14:creationId xmlns:p14="http://schemas.microsoft.com/office/powerpoint/2010/main" val="359365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6935" y="2725476"/>
            <a:ext cx="1434464" cy="11797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sz="1050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1"/>
            <a:ext cx="6249917" cy="860977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08" y="1253944"/>
            <a:ext cx="8126342" cy="337877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84567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6935" y="2725476"/>
            <a:ext cx="1434464" cy="11797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sz="1050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1"/>
            <a:ext cx="6249917" cy="860977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265" y="1238284"/>
            <a:ext cx="3886200" cy="33944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238284"/>
            <a:ext cx="3886200" cy="33944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7857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6935" y="2725476"/>
            <a:ext cx="1434464" cy="11797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sz="1050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1"/>
            <a:ext cx="6249917" cy="860977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009" y="1260872"/>
            <a:ext cx="4036876" cy="617934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171450" lvl="0" indent="-17145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1800" b="1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009" y="1878806"/>
            <a:ext cx="4043812" cy="2763441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545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4523015" cy="2253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525012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378" y="4275802"/>
            <a:ext cx="3983637" cy="698629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accent6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987" y="1718035"/>
            <a:ext cx="4352754" cy="3256397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500"/>
            </a:lvl2pPr>
            <a:lvl3pPr>
              <a:buClr>
                <a:schemeClr val="accent2"/>
              </a:buClr>
              <a:defRPr sz="1350"/>
            </a:lvl3pPr>
            <a:lvl4pPr>
              <a:buClr>
                <a:schemeClr val="accent2"/>
              </a:buClr>
              <a:defRPr sz="12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7149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378" y="3280528"/>
            <a:ext cx="3983637" cy="99527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25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104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4523015" cy="2253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378" y="3280528"/>
            <a:ext cx="3983637" cy="99527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25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525012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378" y="4275802"/>
            <a:ext cx="3983637" cy="698629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accent6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687478" y="1703895"/>
            <a:ext cx="4286263" cy="327053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570348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sz="1050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729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sz="1050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1"/>
            <a:ext cx="6249917" cy="91167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7106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363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477993" y="2691132"/>
            <a:ext cx="2895122" cy="1310214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757567"/>
            <a:ext cx="1338943" cy="68063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2" y="1490566"/>
            <a:ext cx="3683725" cy="134239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12882" y="2844035"/>
            <a:ext cx="3683725" cy="682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5815584" y="1"/>
            <a:ext cx="1693926" cy="557114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sz="1050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306422"/>
            <a:ext cx="4946515" cy="25523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2549" y="645708"/>
            <a:ext cx="3321392" cy="3852817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950208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04276" y="2555284"/>
            <a:ext cx="1078799" cy="177435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</p:spTree>
    <p:extLst>
      <p:ext uri="{BB962C8B-B14F-4D97-AF65-F5344CB8AC3E}">
        <p14:creationId xmlns:p14="http://schemas.microsoft.com/office/powerpoint/2010/main" val="417731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0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48595"/>
            <a:ext cx="2786028" cy="1893596"/>
          </a:xfrm>
        </p:spPr>
        <p:txBody>
          <a:bodyPr lIns="91440" rIns="91440"/>
          <a:lstStyle>
            <a:lvl1pPr algn="ctr">
              <a:spcAft>
                <a:spcPts val="2250"/>
              </a:spcAft>
              <a:defRPr sz="18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3126473" y="1948595"/>
            <a:ext cx="2880360" cy="1893596"/>
          </a:xfrm>
        </p:spPr>
        <p:txBody>
          <a:bodyPr lIns="91440" rIns="91440"/>
          <a:lstStyle>
            <a:lvl1pPr algn="ctr">
              <a:defRPr lang="en-US" sz="18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18679" y="1948595"/>
            <a:ext cx="2829808" cy="1893596"/>
          </a:xfrm>
        </p:spPr>
        <p:txBody>
          <a:bodyPr lIns="91440" rIns="91440"/>
          <a:lstStyle>
            <a:lvl1pPr algn="ctr">
              <a:defRPr lang="en-US" sz="18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: Shape 10"/>
          <p:cNvSpPr/>
          <p:nvPr userDrawn="1"/>
        </p:nvSpPr>
        <p:spPr>
          <a:xfrm>
            <a:off x="97141" y="0"/>
            <a:ext cx="2062111" cy="102359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242" y="254557"/>
            <a:ext cx="1781908" cy="401648"/>
          </a:xfrm>
        </p:spPr>
        <p:txBody>
          <a:bodyPr/>
          <a:lstStyle>
            <a:lvl1pPr algn="ctr">
              <a:defRPr lang="en-US" sz="2400" b="0" i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159252" y="314325"/>
            <a:ext cx="6813299" cy="1027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32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10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0958BA02-5D77-4DF2-929C-F903E19DB740}"/>
              </a:ext>
            </a:extLst>
          </p:cNvPr>
          <p:cNvSpPr/>
          <p:nvPr userDrawn="1"/>
        </p:nvSpPr>
        <p:spPr>
          <a:xfrm>
            <a:off x="0" y="685801"/>
            <a:ext cx="9144000" cy="4457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1BB5BD84-9F3A-42DF-AF42-9607E149F1A6}"/>
              </a:ext>
            </a:extLst>
          </p:cNvPr>
          <p:cNvSpPr/>
          <p:nvPr userDrawn="1"/>
        </p:nvSpPr>
        <p:spPr>
          <a:xfrm>
            <a:off x="0" y="0"/>
            <a:ext cx="9144000" cy="644429"/>
          </a:xfrm>
          <a:custGeom>
            <a:avLst/>
            <a:gdLst>
              <a:gd name="connsiteX0" fmla="*/ 2090589 w 12192000"/>
              <a:gd name="connsiteY0" fmla="*/ 0 h 786214"/>
              <a:gd name="connsiteX1" fmla="*/ 10101411 w 12192000"/>
              <a:gd name="connsiteY1" fmla="*/ 0 h 786214"/>
              <a:gd name="connsiteX2" fmla="*/ 10194813 w 12192000"/>
              <a:gd name="connsiteY2" fmla="*/ 5951 h 786214"/>
              <a:gd name="connsiteX3" fmla="*/ 12192000 w 12192000"/>
              <a:gd name="connsiteY3" fmla="*/ 337843 h 786214"/>
              <a:gd name="connsiteX4" fmla="*/ 6096000 w 12192000"/>
              <a:gd name="connsiteY4" fmla="*/ 786214 h 786214"/>
              <a:gd name="connsiteX5" fmla="*/ 0 w 12192000"/>
              <a:gd name="connsiteY5" fmla="*/ 337843 h 786214"/>
              <a:gd name="connsiteX6" fmla="*/ 1997187 w 12192000"/>
              <a:gd name="connsiteY6" fmla="*/ 5951 h 786214"/>
              <a:gd name="connsiteX7" fmla="*/ 2090589 w 12192000"/>
              <a:gd name="connsiteY7" fmla="*/ 0 h 78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86214">
                <a:moveTo>
                  <a:pt x="2090589" y="0"/>
                </a:moveTo>
                <a:lnTo>
                  <a:pt x="10101411" y="0"/>
                </a:lnTo>
                <a:lnTo>
                  <a:pt x="10194813" y="5951"/>
                </a:lnTo>
                <a:cubicBezTo>
                  <a:pt x="11421727" y="87970"/>
                  <a:pt x="12192000" y="206291"/>
                  <a:pt x="12192000" y="337843"/>
                </a:cubicBezTo>
                <a:cubicBezTo>
                  <a:pt x="12192000" y="585471"/>
                  <a:pt x="9462728" y="786214"/>
                  <a:pt x="6096000" y="786214"/>
                </a:cubicBezTo>
                <a:cubicBezTo>
                  <a:pt x="2729272" y="786214"/>
                  <a:pt x="0" y="585471"/>
                  <a:pt x="0" y="337843"/>
                </a:cubicBezTo>
                <a:cubicBezTo>
                  <a:pt x="0" y="206291"/>
                  <a:pt x="770273" y="87970"/>
                  <a:pt x="1997187" y="5951"/>
                </a:cubicBezTo>
                <a:lnTo>
                  <a:pt x="20905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82600" dist="63500" dir="5400000" sx="96000" sy="96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2A4DED-A425-4E23-9323-8D683E012FDC}"/>
              </a:ext>
            </a:extLst>
          </p:cNvPr>
          <p:cNvSpPr/>
          <p:nvPr userDrawn="1"/>
        </p:nvSpPr>
        <p:spPr>
          <a:xfrm>
            <a:off x="0" y="0"/>
            <a:ext cx="9144000" cy="693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C7C5F-75C2-4509-8D96-8D04917A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498" y="4786313"/>
            <a:ext cx="532244" cy="273844"/>
          </a:xfrm>
        </p:spPr>
        <p:txBody>
          <a:bodyPr/>
          <a:lstStyle>
            <a:lvl1pPr>
              <a:defRPr b="1">
                <a:solidFill>
                  <a:srgbClr val="1D70B7"/>
                </a:solidFill>
              </a:defRPr>
            </a:lvl1pPr>
          </a:lstStyle>
          <a:p>
            <a:fld id="{6D3DDBF2-3777-466E-91C2-AF9D2779843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6A64918-059E-46FE-8C91-FFFB27848E90}"/>
              </a:ext>
            </a:extLst>
          </p:cNvPr>
          <p:cNvCxnSpPr/>
          <p:nvPr userDrawn="1"/>
        </p:nvCxnSpPr>
        <p:spPr>
          <a:xfrm>
            <a:off x="521494" y="4953034"/>
            <a:ext cx="8101013" cy="0"/>
          </a:xfrm>
          <a:prstGeom prst="line">
            <a:avLst/>
          </a:prstGeom>
          <a:ln w="12700">
            <a:solidFill>
              <a:srgbClr val="1D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21F1651-965F-4217-88F2-F1E6E4FD2E3D}"/>
              </a:ext>
            </a:extLst>
          </p:cNvPr>
          <p:cNvCxnSpPr/>
          <p:nvPr userDrawn="1"/>
        </p:nvCxnSpPr>
        <p:spPr>
          <a:xfrm>
            <a:off x="521494" y="4918744"/>
            <a:ext cx="8101013" cy="0"/>
          </a:xfrm>
          <a:prstGeom prst="line">
            <a:avLst/>
          </a:prstGeom>
          <a:ln w="12700">
            <a:solidFill>
              <a:srgbClr val="1D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655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  <p15:guide id="6">
          <p15:clr>
            <a:srgbClr val="FBAE40"/>
          </p15:clr>
        </p15:guide>
        <p15:guide id="7" pos="4634">
          <p15:clr>
            <a:srgbClr val="FBAE40"/>
          </p15:clr>
        </p15:guide>
        <p15:guide id="8" pos="3046">
          <p15:clr>
            <a:srgbClr val="FBAE40"/>
          </p15:clr>
        </p15:guide>
        <p15:guide id="9" orient="horz" pos="2614">
          <p15:clr>
            <a:srgbClr val="FBAE40"/>
          </p15:clr>
        </p15:guide>
        <p15:guide id="10" orient="horz" pos="17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914955" y="-554583"/>
            <a:ext cx="6830666" cy="677582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914955" y="-554583"/>
            <a:ext cx="6830666" cy="677582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30726" y="2410478"/>
            <a:ext cx="2104357" cy="2087463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4430726" y="2410478"/>
            <a:ext cx="2104357" cy="2087463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955" y="1657090"/>
            <a:ext cx="6830666" cy="1754326"/>
          </a:xfrm>
          <a:prstGeom prst="rect">
            <a:avLst/>
          </a:prstGeom>
          <a:noFill/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i="0" kern="1200" spc="-225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92400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numb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2852803" y="-48925"/>
            <a:ext cx="3438395" cy="1723325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27247" y="2537460"/>
            <a:ext cx="8745304" cy="46923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spc="3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42493" y="139546"/>
            <a:ext cx="3282461" cy="496803"/>
          </a:xfr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  <a:lvl2pPr algn="ctr">
              <a:defRPr sz="105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Section Title Here</a:t>
            </a:r>
          </a:p>
          <a:p>
            <a:pPr lvl="1"/>
            <a:r>
              <a:rPr lang="en-US" dirty="0"/>
              <a:t>1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1" y="3154680"/>
            <a:ext cx="8743950" cy="341632"/>
          </a:xfrm>
        </p:spPr>
        <p:txBody>
          <a:bodyPr lIns="457200" rIns="45720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Add a short summary sentence here about title/statement above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79938" y="744018"/>
            <a:ext cx="639919" cy="923330"/>
          </a:xfrm>
        </p:spPr>
        <p:txBody>
          <a:bodyPr wrap="none" anchor="ctr"/>
          <a:lstStyle>
            <a:lvl1pPr algn="ctr"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16465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NUT BASE 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146277" y="118465"/>
            <a:ext cx="4862384" cy="4862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86583" y="2064908"/>
            <a:ext cx="3906251" cy="9694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5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dots"/>
          <p:cNvSpPr>
            <a:spLocks noChangeAspect="1"/>
          </p:cNvSpPr>
          <p:nvPr userDrawn="1"/>
        </p:nvSpPr>
        <p:spPr>
          <a:xfrm>
            <a:off x="2586583" y="558768"/>
            <a:ext cx="3981768" cy="3981769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53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dark option FLUSH LEF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151636"/>
            <a:ext cx="8743950" cy="840230"/>
          </a:xfrm>
        </p:spPr>
        <p:txBody>
          <a:bodyPr anchor="ctr"/>
          <a:lstStyle>
            <a:lvl1pPr marL="173831" indent="-173831" algn="l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82154" indent="0" algn="l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97141" y="0"/>
            <a:ext cx="2062111" cy="102359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899171" y="3957606"/>
            <a:ext cx="6073379" cy="300082"/>
          </a:xfrm>
        </p:spPr>
        <p:txBody>
          <a:bodyPr/>
          <a:lstStyle>
            <a:lvl1pPr algn="r"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1409119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 option CENTERED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151636"/>
            <a:ext cx="8743950" cy="840230"/>
          </a:xfrm>
        </p:spPr>
        <p:txBody>
          <a:bodyPr anchor="ctr"/>
          <a:lstStyle>
            <a:lvl1pPr algn="ctr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97141" y="0"/>
            <a:ext cx="2062111" cy="102359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899171" y="3957606"/>
            <a:ext cx="6073379" cy="300082"/>
          </a:xfrm>
        </p:spPr>
        <p:txBody>
          <a:bodyPr/>
          <a:lstStyle>
            <a:lvl1pPr algn="r"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3914351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dark option FLUSH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151636"/>
            <a:ext cx="8743950" cy="840230"/>
          </a:xfrm>
        </p:spPr>
        <p:txBody>
          <a:bodyPr anchor="ctr"/>
          <a:lstStyle>
            <a:lvl1pPr marL="173831" indent="-173831" algn="l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82154" indent="0" algn="l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97141" y="0"/>
            <a:ext cx="2062111" cy="102359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899171" y="3957606"/>
            <a:ext cx="6073379" cy="300082"/>
          </a:xfrm>
        </p:spPr>
        <p:txBody>
          <a:bodyPr/>
          <a:lstStyle>
            <a:lvl1pPr algn="r">
              <a:spcBef>
                <a:spcPts val="0"/>
              </a:spcBef>
              <a:defRPr sz="15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2885489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 option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4236720" y="314326"/>
            <a:ext cx="67056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dirty="0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en-US" sz="2100" dirty="0">
              <a:solidFill>
                <a:schemeClr val="accent4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556271" y="4001303"/>
            <a:ext cx="6073379" cy="300082"/>
          </a:xfrm>
        </p:spPr>
        <p:txBody>
          <a:bodyPr/>
          <a:lstStyle>
            <a:lvl1pPr algn="r">
              <a:spcBef>
                <a:spcPts val="0"/>
              </a:spcBef>
              <a:defRPr sz="15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151636"/>
            <a:ext cx="8743950" cy="840230"/>
          </a:xfrm>
        </p:spPr>
        <p:txBody>
          <a:bodyPr anchor="ctr"/>
          <a:lstStyle>
            <a:lvl1pPr algn="ctr">
              <a:spcBef>
                <a:spcPts val="0"/>
              </a:spcBef>
              <a:defRPr sz="27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7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34" y="2397687"/>
            <a:ext cx="3707122" cy="2218706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5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35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379764" y="-5"/>
            <a:ext cx="7764236" cy="422910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233612" y="-4"/>
            <a:ext cx="3090863" cy="981079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sz="1050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4781550" y="3785308"/>
            <a:ext cx="1143431" cy="135255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8535" y="1922608"/>
            <a:ext cx="5506973" cy="45667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98533" y="981363"/>
            <a:ext cx="5506967" cy="91167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4191000" cy="5154187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0260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allout with small Non-bullet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947955"/>
            <a:ext cx="3651739" cy="1255728"/>
          </a:xfrm>
        </p:spPr>
        <p:txBody>
          <a:bodyPr wrap="square" lIns="91440" rIns="9144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1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0" y="314325"/>
            <a:ext cx="4253823" cy="1382302"/>
          </a:xfrm>
        </p:spPr>
        <p:txBody>
          <a:bodyPr/>
          <a:lstStyle>
            <a:lvl1pPr marL="0" indent="0" algn="l">
              <a:buNone/>
              <a:defRPr sz="165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15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35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16433" y="0"/>
            <a:ext cx="3062478" cy="1135696"/>
          </a:xfrm>
          <a:prstGeom prst="rect">
            <a:avLst/>
          </a:prstGeom>
        </p:spPr>
        <p:txBody>
          <a:bodyPr lIns="146304" tIns="420624" rIns="146304" anchor="t" anchorCtr="0"/>
          <a:lstStyle>
            <a:lvl1pPr algn="ctr">
              <a:defRPr lang="en-US" sz="2400" b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00" y="1949624"/>
            <a:ext cx="4253823" cy="1382302"/>
          </a:xfrm>
        </p:spPr>
        <p:txBody>
          <a:bodyPr/>
          <a:lstStyle>
            <a:lvl1pPr marL="0" indent="0" algn="l">
              <a:buNone/>
              <a:defRPr sz="165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15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35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0" y="3584922"/>
            <a:ext cx="4253823" cy="1382302"/>
          </a:xfrm>
        </p:spPr>
        <p:txBody>
          <a:bodyPr/>
          <a:lstStyle>
            <a:lvl1pPr marL="0" indent="0" algn="l">
              <a:buNone/>
              <a:defRPr sz="165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15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35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8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97141" y="0"/>
            <a:ext cx="3555960" cy="176510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854564"/>
            <a:ext cx="3424501" cy="1255728"/>
          </a:xfrm>
        </p:spPr>
        <p:txBody>
          <a:bodyPr wrap="square" lIns="91440" rIns="9144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1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0" y="314326"/>
            <a:ext cx="4253823" cy="1298432"/>
          </a:xfrm>
        </p:spPr>
        <p:txBody>
          <a:bodyPr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2950" y="4863703"/>
            <a:ext cx="319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16433" y="0"/>
            <a:ext cx="3062478" cy="113569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2400" b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00" y="2022997"/>
            <a:ext cx="4253823" cy="1298432"/>
          </a:xfrm>
        </p:spPr>
        <p:txBody>
          <a:bodyPr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0" y="3731669"/>
            <a:ext cx="4253823" cy="1298432"/>
          </a:xfrm>
        </p:spPr>
        <p:txBody>
          <a:bodyPr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52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97141" y="0"/>
            <a:ext cx="3555960" cy="176510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323850"/>
            <a:ext cx="4028279" cy="1395767"/>
          </a:xfrm>
        </p:spPr>
        <p:txBody>
          <a:bodyPr wrap="square" lIns="146304" rIns="146304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0265" y="2577248"/>
            <a:ext cx="1714500" cy="1371145"/>
          </a:xfrm>
        </p:spPr>
        <p:txBody>
          <a:bodyPr lIns="182880" tIns="146304" rIns="182880"/>
          <a:lstStyle>
            <a:lvl1pPr marL="0" indent="0" algn="l">
              <a:buNone/>
              <a:defRPr sz="1200" b="1">
                <a:latin typeface="+mn-lt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>
                <a:latin typeface="+mn-lt"/>
              </a:defRPr>
            </a:lvl3pPr>
            <a:lvl4pPr marL="0" indent="0" algn="l">
              <a:buNone/>
              <a:defRPr sz="825">
                <a:latin typeface="+mn-lt"/>
              </a:defRPr>
            </a:lvl4pPr>
            <a:lvl5pPr marL="0" indent="0" algn="l">
              <a:buNone/>
              <a:defRPr sz="825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16433" y="0"/>
            <a:ext cx="3062478" cy="113569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2400" b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995763" y="2577249"/>
            <a:ext cx="1714500" cy="1614801"/>
          </a:xfrm>
        </p:spPr>
        <p:txBody>
          <a:bodyPr lIns="182880" tIns="146304" rIns="9144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0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71260" y="2577249"/>
            <a:ext cx="1714500" cy="1614801"/>
          </a:xfrm>
        </p:spPr>
        <p:txBody>
          <a:bodyPr lIns="182880" tIns="146304" rIns="9144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05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900" b="0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546758" y="2577248"/>
            <a:ext cx="1714500" cy="1371145"/>
          </a:xfrm>
        </p:spPr>
        <p:txBody>
          <a:bodyPr lIns="182880" tIns="146304" rIns="9144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0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322255" y="2577249"/>
            <a:ext cx="1714500" cy="1614801"/>
          </a:xfrm>
        </p:spPr>
        <p:txBody>
          <a:bodyPr lIns="182880" tIns="146304" rIns="9144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0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0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48595"/>
            <a:ext cx="2786028" cy="2146742"/>
          </a:xfrm>
        </p:spPr>
        <p:txBody>
          <a:bodyPr lIns="91440" rIns="91440"/>
          <a:lstStyle>
            <a:lvl1pPr algn="ctr">
              <a:spcAft>
                <a:spcPts val="2250"/>
              </a:spcAft>
              <a:defRPr sz="18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3126473" y="1948595"/>
            <a:ext cx="2880360" cy="2929007"/>
          </a:xfrm>
        </p:spPr>
        <p:txBody>
          <a:bodyPr lIns="91440" rIns="91440"/>
          <a:lstStyle>
            <a:lvl1pPr algn="ctr">
              <a:defRPr lang="en-US" sz="18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18679" y="1948595"/>
            <a:ext cx="2829808" cy="2929007"/>
          </a:xfrm>
        </p:spPr>
        <p:txBody>
          <a:bodyPr lIns="91440" rIns="91440"/>
          <a:lstStyle>
            <a:lvl1pPr algn="ctr">
              <a:defRPr lang="en-US" sz="18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225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: Shape 10"/>
          <p:cNvSpPr/>
          <p:nvPr userDrawn="1"/>
        </p:nvSpPr>
        <p:spPr>
          <a:xfrm>
            <a:off x="97141" y="0"/>
            <a:ext cx="2062111" cy="102359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242" y="254556"/>
            <a:ext cx="1781908" cy="424732"/>
          </a:xfrm>
        </p:spPr>
        <p:txBody>
          <a:bodyPr/>
          <a:lstStyle>
            <a:lvl1pPr algn="ctr">
              <a:defRPr lang="en-US" sz="2400" b="0" i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159252" y="314325"/>
            <a:ext cx="6813299" cy="1435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9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0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4" y="2620256"/>
            <a:ext cx="1783080" cy="1892826"/>
          </a:xfrm>
        </p:spPr>
        <p:txBody>
          <a:bodyPr lIns="146304" rIns="146304"/>
          <a:lstStyle>
            <a:lvl1pPr algn="ctr">
              <a:defRPr sz="165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10766" y="4849036"/>
            <a:ext cx="323569" cy="273844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1862726" y="2620256"/>
            <a:ext cx="1783080" cy="1892826"/>
          </a:xfrm>
        </p:spPr>
        <p:txBody>
          <a:bodyPr lIns="146304" rIns="146304"/>
          <a:lstStyle>
            <a:lvl1pPr algn="ctr">
              <a:defRPr sz="165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673959" y="2620256"/>
            <a:ext cx="1783080" cy="1892826"/>
          </a:xfrm>
        </p:spPr>
        <p:txBody>
          <a:bodyPr lIns="146304" rIns="146304"/>
          <a:lstStyle>
            <a:lvl1pPr algn="ctr">
              <a:defRPr sz="165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5485192" y="2620256"/>
            <a:ext cx="1783080" cy="1892826"/>
          </a:xfrm>
        </p:spPr>
        <p:txBody>
          <a:bodyPr lIns="146304" rIns="146304"/>
          <a:lstStyle>
            <a:lvl1pPr algn="ctr">
              <a:defRPr sz="165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7296425" y="2620256"/>
            <a:ext cx="1783080" cy="1892826"/>
          </a:xfrm>
        </p:spPr>
        <p:txBody>
          <a:bodyPr lIns="146304" rIns="146304"/>
          <a:lstStyle>
            <a:lvl1pPr algn="ctr">
              <a:defRPr sz="165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22944" y="2536550"/>
            <a:ext cx="1440180" cy="13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034176" y="2536550"/>
            <a:ext cx="1440180" cy="13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5656642" y="2536550"/>
            <a:ext cx="1440180" cy="13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875" y="2536550"/>
            <a:ext cx="1440180" cy="13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845409" y="2536550"/>
            <a:ext cx="1440180" cy="13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1"/>
            <a:ext cx="9144000" cy="424732"/>
          </a:xfr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1494" y="1933047"/>
            <a:ext cx="1783080" cy="653256"/>
          </a:xfrm>
        </p:spPr>
        <p:txBody>
          <a:bodyPr lIns="146304" rIns="146304"/>
          <a:lstStyle>
            <a:lvl1pPr marL="0" algn="ctr" defTabSz="685800" rtl="0" eaLnBrk="1" latinLnBrk="0" hangingPunct="1">
              <a:defRPr lang="en-US" sz="405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862726" y="1933047"/>
            <a:ext cx="1783080" cy="653256"/>
          </a:xfrm>
        </p:spPr>
        <p:txBody>
          <a:bodyPr lIns="146304" rIns="146304"/>
          <a:lstStyle>
            <a:lvl1pPr algn="ctr">
              <a:defRPr lang="en-US" sz="405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#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 hasCustomPrompt="1"/>
          </p:nvPr>
        </p:nvSpPr>
        <p:spPr>
          <a:xfrm>
            <a:off x="3673959" y="1933047"/>
            <a:ext cx="1783080" cy="653256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405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485192" y="1933047"/>
            <a:ext cx="1783080" cy="653256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405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7296425" y="1933047"/>
            <a:ext cx="1783080" cy="653256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405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677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4596978" y="0"/>
            <a:ext cx="4547022" cy="5142075"/>
          </a:xfrm>
          <a:blipFill>
            <a:blip r:embed="rId2" cstate="print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27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dirty="0"/>
              <a:t>Click icon to add pictures or go online at…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406962" y="314325"/>
            <a:ext cx="1783080" cy="653256"/>
          </a:xfrm>
        </p:spPr>
        <p:txBody>
          <a:bodyPr lIns="146304" rIns="146304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2571038"/>
            <a:ext cx="4596978" cy="2416302"/>
          </a:xfrm>
        </p:spPr>
        <p:txBody>
          <a:bodyPr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165622"/>
            <a:ext cx="4572000" cy="466281"/>
          </a:xfrm>
        </p:spPr>
        <p:txBody>
          <a:bodyPr/>
          <a:lstStyle>
            <a:lvl1pPr algn="ctr">
              <a:defRPr sz="2700" b="0">
                <a:latin typeface="+mj-lt"/>
              </a:defRPr>
            </a:lvl1pPr>
            <a:lvl2pPr algn="ctr"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93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96978" y="0"/>
            <a:ext cx="4547022" cy="5142075"/>
          </a:xfrm>
          <a:blipFill>
            <a:blip r:embed="rId2" cstate="print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27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78171" y="4863703"/>
            <a:ext cx="29080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406962" y="314325"/>
            <a:ext cx="1783080" cy="653256"/>
          </a:xfrm>
        </p:spPr>
        <p:txBody>
          <a:bodyPr lIns="146304" rIns="146304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2571751"/>
            <a:ext cx="4572000" cy="2365006"/>
          </a:xfrm>
        </p:spPr>
        <p:txBody>
          <a:bodyPr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spcAft>
                <a:spcPts val="450"/>
              </a:spcAft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165622"/>
            <a:ext cx="4572000" cy="466281"/>
          </a:xfrm>
        </p:spPr>
        <p:txBody>
          <a:bodyPr/>
          <a:lstStyle>
            <a:lvl1pPr algn="ctr">
              <a:defRPr sz="2700" b="0">
                <a:latin typeface="+mj-lt"/>
              </a:defRPr>
            </a:lvl1pPr>
            <a:lvl2pPr algn="ctr">
              <a:defRPr lang="en-US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Slide Number Placeholder 7"/>
          <p:cNvSpPr txBox="1">
            <a:spLocks/>
          </p:cNvSpPr>
          <p:nvPr userDrawn="1"/>
        </p:nvSpPr>
        <p:spPr>
          <a:xfrm>
            <a:off x="7757933" y="4874039"/>
            <a:ext cx="392555" cy="273844"/>
          </a:xfrm>
          <a:prstGeom prst="rect">
            <a:avLst/>
          </a:prstGeom>
        </p:spPr>
        <p:txBody>
          <a:bodyPr vert="horz" wrap="none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80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96978" y="0"/>
            <a:ext cx="4547022" cy="5142075"/>
          </a:xfrm>
          <a:blipFill>
            <a:blip r:embed="rId2" cstate="print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27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2571751"/>
            <a:ext cx="4596978" cy="2416302"/>
          </a:xfrm>
        </p:spPr>
        <p:txBody>
          <a:bodyPr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406962" y="314325"/>
            <a:ext cx="1783080" cy="653256"/>
          </a:xfrm>
        </p:spPr>
        <p:txBody>
          <a:bodyPr lIns="146304" rIns="146304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165622"/>
            <a:ext cx="4596978" cy="466281"/>
          </a:xfrm>
        </p:spPr>
        <p:txBody>
          <a:bodyPr/>
          <a:lstStyle>
            <a:lvl1pPr algn="ctr">
              <a:defRPr sz="2700" b="0">
                <a:latin typeface="+mj-lt"/>
              </a:defRPr>
            </a:lvl1pPr>
            <a:lvl2pPr algn="ctr">
              <a:defRPr lang="en-US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4570833" cy="5142075"/>
          </a:xfrm>
          <a:blipFill>
            <a:blip r:embed="rId2" cstate="print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0833" y="2569215"/>
            <a:ext cx="4573166" cy="2416302"/>
          </a:xfrm>
        </p:spPr>
        <p:txBody>
          <a:bodyPr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0832" y="1165622"/>
            <a:ext cx="4573167" cy="466281"/>
          </a:xfrm>
        </p:spPr>
        <p:txBody>
          <a:bodyPr/>
          <a:lstStyle>
            <a:lvl1pPr algn="ctr">
              <a:defRPr sz="2700" b="0">
                <a:latin typeface="+mj-lt"/>
              </a:defRPr>
            </a:lvl1pPr>
            <a:lvl2pPr algn="ctr">
              <a:defRPr lang="en-US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807512" y="314325"/>
            <a:ext cx="1783080" cy="653256"/>
          </a:xfrm>
        </p:spPr>
        <p:txBody>
          <a:bodyPr lIns="146304" rIns="146304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16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4570833" cy="5142075"/>
          </a:xfrm>
          <a:blipFill>
            <a:blip r:embed="rId2" cstate="print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35400" y="2571751"/>
            <a:ext cx="4508600" cy="2416302"/>
          </a:xfrm>
        </p:spPr>
        <p:txBody>
          <a:bodyPr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635400" y="1165622"/>
            <a:ext cx="4343400" cy="840230"/>
          </a:xfrm>
        </p:spPr>
        <p:txBody>
          <a:bodyPr/>
          <a:lstStyle>
            <a:lvl1pPr algn="ctr">
              <a:defRPr sz="2700" b="0">
                <a:latin typeface="+mj-lt"/>
              </a:defRPr>
            </a:lvl1pPr>
            <a:lvl2pPr algn="ctr"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807512" y="314325"/>
            <a:ext cx="1783080" cy="653256"/>
          </a:xfrm>
        </p:spPr>
        <p:txBody>
          <a:bodyPr lIns="146304" rIns="146304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3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379764" y="-5"/>
            <a:ext cx="7764236" cy="422910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7633" y="1076325"/>
            <a:ext cx="4516366" cy="4067175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34" y="2397687"/>
            <a:ext cx="3707122" cy="2218706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5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35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233612" y="-4"/>
            <a:ext cx="3090863" cy="981079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sz="1050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7764236" y="889089"/>
            <a:ext cx="1379764" cy="122546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8535" y="1922608"/>
            <a:ext cx="5506966" cy="45667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8305038" y="178308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33" y="981363"/>
            <a:ext cx="5506967" cy="91167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4926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0" y="0"/>
            <a:ext cx="4570833" cy="5142075"/>
          </a:xfrm>
          <a:blipFill>
            <a:blip r:embed="rId2" cstate="print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03700" y="2593159"/>
            <a:ext cx="4540300" cy="2416302"/>
          </a:xfrm>
        </p:spPr>
        <p:txBody>
          <a:bodyPr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603700" y="1165623"/>
            <a:ext cx="4406801" cy="424732"/>
          </a:xfrm>
        </p:spPr>
        <p:txBody>
          <a:bodyPr/>
          <a:lstStyle>
            <a:lvl1pPr algn="ctr">
              <a:defRPr sz="2700" b="0">
                <a:latin typeface="+mj-lt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en-US" dirty="0"/>
              <a:t>50/50 photo layout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22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4570833" cy="5142075"/>
          </a:xfrm>
          <a:blipFill>
            <a:blip r:embed="rId2" cstate="print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0" y="1555959"/>
            <a:ext cx="4572000" cy="2031582"/>
          </a:xfrm>
        </p:spPr>
        <p:txBody>
          <a:bodyPr anchor="ctr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450"/>
              </a:spcAft>
              <a:defRPr sz="2100"/>
            </a:lvl2pPr>
            <a:lvl3pPr algn="ctr">
              <a:spcBef>
                <a:spcPts val="0"/>
              </a:spcBef>
              <a:spcAft>
                <a:spcPts val="450"/>
              </a:spcAft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450"/>
              </a:spcAft>
              <a:defRPr sz="1500" b="1"/>
            </a:lvl4pPr>
            <a:lvl5pPr algn="ctr">
              <a:spcBef>
                <a:spcPts val="0"/>
              </a:spcBef>
              <a:spcAft>
                <a:spcPts val="45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47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2810" cy="5143500"/>
          </a:xfrm>
          <a:blipFill>
            <a:blip r:embed="rId2" cstate="print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Full Bleed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406962" y="314325"/>
            <a:ext cx="1783080" cy="653256"/>
          </a:xfrm>
        </p:spPr>
        <p:txBody>
          <a:bodyPr lIns="146304" rIns="146304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2571751"/>
            <a:ext cx="4470202" cy="2416302"/>
          </a:xfrm>
        </p:spPr>
        <p:txBody>
          <a:bodyPr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165623"/>
            <a:ext cx="4406801" cy="424732"/>
          </a:xfrm>
        </p:spPr>
        <p:txBody>
          <a:bodyPr/>
          <a:lstStyle>
            <a:lvl1pPr algn="ctr">
              <a:defRPr sz="2700" b="0">
                <a:latin typeface="+mj-lt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en-US" dirty="0"/>
              <a:t>Headline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2231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931" y="2525909"/>
            <a:ext cx="3894581" cy="1395767"/>
          </a:xfrm>
        </p:spPr>
        <p:txBody>
          <a:bodyPr wrap="square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9987" y="2627963"/>
            <a:ext cx="4253823" cy="1279292"/>
          </a:xfrm>
        </p:spPr>
        <p:txBody>
          <a:bodyPr/>
          <a:lstStyle>
            <a:lvl1pPr marL="0" indent="0" algn="l">
              <a:buNone/>
              <a:defRPr sz="1471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2231136"/>
          </a:xfrm>
          <a:blipFill>
            <a:blip r:embed="rId2" cstate="print"/>
            <a:srcRect/>
            <a:stretch>
              <a:fillRect t="-65721" r="-4798" b="-46455"/>
            </a:stretch>
          </a:blipFill>
        </p:spPr>
        <p:txBody>
          <a:bodyPr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54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lIns="91440">
            <a:noAutofit/>
          </a:bodyPr>
          <a:lstStyle>
            <a:lvl1pPr algn="ctr">
              <a:defRPr/>
            </a:lvl1pPr>
          </a:lstStyle>
          <a:p>
            <a:r>
              <a:rPr lang="en-US" baseline="0"/>
              <a:t>Click icon to 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10766" y="4849036"/>
            <a:ext cx="323569" cy="273844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4989" y="1925710"/>
            <a:ext cx="6603274" cy="1006429"/>
          </a:xfrm>
          <a:prstGeom prst="rect">
            <a:avLst/>
          </a:prstGeom>
        </p:spPr>
        <p:txBody>
          <a:bodyPr/>
          <a:lstStyle>
            <a:lvl1pPr algn="l">
              <a:defRPr lang="en-US" sz="6600" b="1" i="0" kern="1200" spc="75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185863" y="2978331"/>
            <a:ext cx="7096125" cy="590931"/>
          </a:xfrm>
        </p:spPr>
        <p:txBody>
          <a:bodyPr/>
          <a:lstStyle>
            <a:lvl1pPr algn="l">
              <a:defRPr lang="en-US" sz="3600" b="1" i="0" kern="1200" spc="225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609270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10766" y="4849036"/>
            <a:ext cx="323569" cy="273844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050216" cy="5143500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32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10766" y="4849036"/>
            <a:ext cx="323569" cy="273844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972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387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10766" y="4849036"/>
            <a:ext cx="323569" cy="273844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3720963" y="70344"/>
            <a:ext cx="1702075" cy="2373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7" name="TextBox 6">
            <a:hlinkClick r:id="rId4"/>
          </p:cNvPr>
          <p:cNvSpPr txBox="1"/>
          <p:nvPr userDrawn="1"/>
        </p:nvSpPr>
        <p:spPr>
          <a:xfrm>
            <a:off x="1" y="4911273"/>
            <a:ext cx="955255" cy="292135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dirty="0">
                <a:solidFill>
                  <a:schemeClr val="tx1"/>
                </a:solidFill>
              </a:rPr>
              <a:t>Neal Creative </a:t>
            </a:r>
            <a:r>
              <a:rPr lang="en-US" sz="675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750" baseline="0" dirty="0">
                <a:solidFill>
                  <a:schemeClr val="tx1"/>
                </a:solidFill>
              </a:rPr>
              <a:t> </a:t>
            </a:r>
            <a:endParaRPr lang="en-US" sz="750" b="1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4482057" y="2725879"/>
            <a:ext cx="1275475" cy="1349049"/>
            <a:chOff x="5976075" y="3634505"/>
            <a:chExt cx="1700633" cy="1798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1135" y="4142336"/>
              <a:ext cx="860601" cy="12909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70063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TIP </a:t>
              </a:r>
              <a:r>
                <a:rPr 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Use the built-in c</a:t>
              </a:r>
              <a:r>
                <a:rPr lang="en-US" sz="675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olor palette with green and yellow for callouts and accents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360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914955" y="-554583"/>
            <a:ext cx="6830666" cy="677582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914955" y="-554583"/>
            <a:ext cx="6830666" cy="677582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30726" y="2410478"/>
            <a:ext cx="2104357" cy="2087463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4430726" y="2410478"/>
            <a:ext cx="2104357" cy="2087463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955" y="1657090"/>
            <a:ext cx="6830666" cy="1754326"/>
          </a:xfrm>
          <a:prstGeom prst="rect">
            <a:avLst/>
          </a:prstGeom>
          <a:noFill/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i="0" kern="1200" spc="-225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43713" y="4753347"/>
            <a:ext cx="955255" cy="292135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noProof="0" dirty="0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en-US" sz="675" kern="1200" noProof="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750" baseline="0" noProof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750" b="1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48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2231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931" y="2525909"/>
            <a:ext cx="3894581" cy="1395767"/>
          </a:xfrm>
        </p:spPr>
        <p:txBody>
          <a:bodyPr wrap="square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9987" y="2627963"/>
            <a:ext cx="4253823" cy="1279292"/>
          </a:xfrm>
        </p:spPr>
        <p:txBody>
          <a:bodyPr/>
          <a:lstStyle>
            <a:lvl1pPr marL="0" indent="0" algn="l">
              <a:buNone/>
              <a:defRPr sz="1471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2231136"/>
          </a:xfrm>
          <a:blipFill>
            <a:blip r:embed="rId2" cstate="print"/>
            <a:srcRect/>
            <a:stretch>
              <a:fillRect t="-65721" r="-4798" b="-46455"/>
            </a:stretch>
          </a:blipFill>
        </p:spPr>
        <p:txBody>
          <a:bodyPr anchor="ctr" anchorCtr="0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6816899" y="4723577"/>
            <a:ext cx="1917807" cy="308364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8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14325"/>
            <a:ext cx="6688183" cy="4694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43713" y="4753347"/>
            <a:ext cx="955255" cy="292135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en-US" sz="675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75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7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3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6935" y="2725476"/>
            <a:ext cx="1434464" cy="11797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90523" y="1578666"/>
            <a:ext cx="4106468" cy="58589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390523" y="2164557"/>
            <a:ext cx="4106468" cy="242411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40035" y="1578666"/>
            <a:ext cx="4106700" cy="58589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4640035" y="2164557"/>
            <a:ext cx="4106700" cy="242411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0370" y="1032700"/>
            <a:ext cx="5526447" cy="45667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sz="1050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9008" y="156771"/>
            <a:ext cx="6249917" cy="860977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923643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483864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905744" y="3356056"/>
            <a:ext cx="7406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5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sz="1050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70" y="1032700"/>
            <a:ext cx="5526447" cy="45667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1"/>
            <a:ext cx="6249917" cy="860977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861" y="1504322"/>
            <a:ext cx="3919323" cy="306291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347086" y="1504321"/>
            <a:ext cx="4289548" cy="3063353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63490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398534" y="1998602"/>
            <a:ext cx="8245031" cy="2574885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8304284" y="176799"/>
            <a:ext cx="65755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255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5670996" y="1"/>
            <a:ext cx="3623880" cy="2655755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050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5009931" y="1"/>
            <a:ext cx="1085850" cy="479298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sz="1050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70" y="1032700"/>
            <a:ext cx="5526447" cy="45667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1"/>
            <a:ext cx="6249917" cy="860977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430021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3"/>
            <a:ext cx="8810625" cy="472440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9422" y="244928"/>
            <a:ext cx="8605157" cy="46536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825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08665"/>
            <a:ext cx="1771650" cy="9307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422" y="419101"/>
            <a:ext cx="6249917" cy="70484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27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79685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7197" y="2595872"/>
            <a:ext cx="2584337" cy="216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35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7197" y="2879588"/>
            <a:ext cx="2584337" cy="216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35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7197" y="3162502"/>
            <a:ext cx="2584337" cy="216803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35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7197" y="3446218"/>
            <a:ext cx="2584337" cy="216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35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4844204" y="2628936"/>
            <a:ext cx="194156" cy="194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rtlCol="0" anchor="ctr"/>
          <a:lstStyle/>
          <a:p>
            <a:pPr algn="ctr" defTabSz="3429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sz="2250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4880717" y="2923490"/>
            <a:ext cx="121130" cy="22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rtlCol="0" anchor="ctr"/>
          <a:lstStyle/>
          <a:p>
            <a:pPr algn="ctr" defTabSz="3429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sz="2250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4844204" y="3245959"/>
            <a:ext cx="194156" cy="141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rtlCol="0" anchor="ctr"/>
          <a:lstStyle/>
          <a:p>
            <a:pPr algn="ctr" defTabSz="3429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sz="2250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4853787" y="3487561"/>
            <a:ext cx="174989" cy="174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rtlCol="0" anchor="ctr"/>
          <a:lstStyle/>
          <a:p>
            <a:pPr algn="ctr" defTabSz="3429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sz="2250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4523015" cy="2253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525012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2549" y="645708"/>
            <a:ext cx="3321392" cy="3852817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791" y="1365767"/>
            <a:ext cx="3640180" cy="1212189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3225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80261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898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0229" y="4767263"/>
            <a:ext cx="5551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08" y="156772"/>
            <a:ext cx="8126342" cy="86097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825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73" r:id="rId21"/>
    <p:sldLayoutId id="2147483776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IN" sz="3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US" sz="135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IN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56511"/>
            <a:ext cx="8743950" cy="14357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28600" y="314326"/>
            <a:ext cx="8743950" cy="4662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51445" y="4863703"/>
            <a:ext cx="392555" cy="27384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3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700" b="0" i="0" kern="1200" spc="225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536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792">
          <p15:clr>
            <a:srgbClr val="F26B43"/>
          </p15:clr>
        </p15:guide>
        <p15:guide id="7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jp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title="Изображение здания">
            <a:extLst>
              <a:ext uri="{FF2B5EF4-FFF2-40B4-BE49-F238E27FC236}">
                <a16:creationId xmlns:a16="http://schemas.microsoft.com/office/drawing/2014/main" id="{257F6BCE-75BB-4ECD-BEA5-21C36A9CC0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784" r="20784"/>
          <a:stretch>
            <a:fillRect/>
          </a:stretch>
        </p:blipFill>
        <p:spPr/>
      </p:pic>
      <p:sp>
        <p:nvSpPr>
          <p:cNvPr id="18" name="Шестиугольник 17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009776" y="1791686"/>
            <a:ext cx="1809749" cy="1560129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24" y="1923678"/>
            <a:ext cx="3996325" cy="1500221"/>
          </a:xfrm>
        </p:spPr>
        <p:txBody>
          <a:bodyPr rtlCol="0">
            <a:noAutofit/>
          </a:bodyPr>
          <a:lstStyle/>
          <a:p>
            <a:pPr rtl="0"/>
            <a:r>
              <a:rPr lang="ru-RU" sz="2400" dirty="0"/>
              <a:t>ФГБУ «СИЦ Минтранса России»</a:t>
            </a:r>
            <a:br>
              <a:rPr lang="ru-RU" sz="2400" dirty="0"/>
            </a:br>
            <a:r>
              <a:rPr lang="ru-RU" sz="2000" b="0" dirty="0"/>
              <a:t>О создании подсистем цифровой платформы для мониторинга осуществления перевозок пассажиров</a:t>
            </a:r>
            <a:endParaRPr lang="ru-RU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 descr="Автобус контур">
            <a:extLst>
              <a:ext uri="{FF2B5EF4-FFF2-40B4-BE49-F238E27FC236}">
                <a16:creationId xmlns:a16="http://schemas.microsoft.com/office/drawing/2014/main" id="{779C6F4B-73E8-6D5C-7D70-746D26192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5468" y="2299664"/>
            <a:ext cx="473952" cy="473952"/>
          </a:xfrm>
          <a:prstGeom prst="rect">
            <a:avLst/>
          </a:prstGeom>
        </p:spPr>
      </p:pic>
      <p:pic>
        <p:nvPicPr>
          <p:cNvPr id="6" name="Рисунок 5" descr="Трамвай контур">
            <a:extLst>
              <a:ext uri="{FF2B5EF4-FFF2-40B4-BE49-F238E27FC236}">
                <a16:creationId xmlns:a16="http://schemas.microsoft.com/office/drawing/2014/main" id="{DC6BF902-59BC-F174-DF58-5F9DF5EF74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9885" y="2267363"/>
            <a:ext cx="549081" cy="549081"/>
          </a:xfrm>
          <a:prstGeom prst="rect">
            <a:avLst/>
          </a:prstGeom>
        </p:spPr>
      </p:pic>
      <p:pic>
        <p:nvPicPr>
          <p:cNvPr id="10" name="Рисунок 9" descr="Поезд контур">
            <a:extLst>
              <a:ext uri="{FF2B5EF4-FFF2-40B4-BE49-F238E27FC236}">
                <a16:creationId xmlns:a16="http://schemas.microsoft.com/office/drawing/2014/main" id="{558334C8-06FF-C023-EA06-9EF48264F3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24908" y="2334774"/>
            <a:ext cx="473952" cy="473952"/>
          </a:xfrm>
          <a:prstGeom prst="rect">
            <a:avLst/>
          </a:prstGeom>
        </p:spPr>
      </p:pic>
      <p:pic>
        <p:nvPicPr>
          <p:cNvPr id="12" name="Рисунок 11" descr="Круизное судно контур">
            <a:extLst>
              <a:ext uri="{FF2B5EF4-FFF2-40B4-BE49-F238E27FC236}">
                <a16:creationId xmlns:a16="http://schemas.microsoft.com/office/drawing/2014/main" id="{E17D473D-C916-F464-7447-F433D5B5CD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24760" y="2705951"/>
            <a:ext cx="523224" cy="523224"/>
          </a:xfrm>
          <a:prstGeom prst="rect">
            <a:avLst/>
          </a:prstGeom>
        </p:spPr>
      </p:pic>
      <p:pic>
        <p:nvPicPr>
          <p:cNvPr id="14" name="Рисунок 13" descr="Самолет контур">
            <a:extLst>
              <a:ext uri="{FF2B5EF4-FFF2-40B4-BE49-F238E27FC236}">
                <a16:creationId xmlns:a16="http://schemas.microsoft.com/office/drawing/2014/main" id="{6415166D-1817-70F2-DA8C-57F1BF7E01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61633" y="1776440"/>
            <a:ext cx="523224" cy="523224"/>
          </a:xfrm>
          <a:prstGeom prst="rect">
            <a:avLst/>
          </a:prstGeom>
        </p:spPr>
      </p:pic>
      <p:sp>
        <p:nvSpPr>
          <p:cNvPr id="3" name="Номер слайда 25">
            <a:extLst>
              <a:ext uri="{FF2B5EF4-FFF2-40B4-BE49-F238E27FC236}">
                <a16:creationId xmlns:a16="http://schemas.microsoft.com/office/drawing/2014/main" id="{97B0492A-E899-8CD4-2016-03C77B7129DC}"/>
              </a:ext>
            </a:extLst>
          </p:cNvPr>
          <p:cNvSpPr txBox="1">
            <a:spLocks/>
          </p:cNvSpPr>
          <p:nvPr/>
        </p:nvSpPr>
        <p:spPr>
          <a:xfrm>
            <a:off x="8360229" y="4767263"/>
            <a:ext cx="55517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9F50C-BE38-4BD0-BA84-9B090E1F2B9B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21" y="51470"/>
            <a:ext cx="1219202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E6773-2F5D-E84A-343C-65F2ADDD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23478"/>
            <a:ext cx="6552728" cy="134239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ru-RU" sz="2800" dirty="0"/>
              <a:t>Основания</a:t>
            </a:r>
            <a:endParaRPr lang="ru-RU" sz="2800" b="0" kern="1200" dirty="0">
              <a:latin typeface="+mj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F4B67-3E12-B612-E599-6D57C0A30F75}"/>
              </a:ext>
            </a:extLst>
          </p:cNvPr>
          <p:cNvSpPr txBox="1"/>
          <p:nvPr/>
        </p:nvSpPr>
        <p:spPr>
          <a:xfrm>
            <a:off x="2195736" y="1707654"/>
            <a:ext cx="6120680" cy="302433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Clr>
                <a:srgbClr val="2E7A40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Поручения Президента Российской Федерации по результатам заседания Президиума Государственного Совета Российской Федерации, посвященного развитию общественного транспорта (от 17.09.2023 № Пр-1855ГС)</a:t>
            </a:r>
          </a:p>
          <a:p>
            <a:pPr>
              <a:lnSpc>
                <a:spcPct val="90000"/>
              </a:lnSpc>
              <a:spcBef>
                <a:spcPts val="750"/>
              </a:spcBef>
              <a:buClr>
                <a:srgbClr val="2E7A40"/>
              </a:buClr>
            </a:pP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п. 2 г): «Представить предложения по созданию 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[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…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]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 с использованием инфраструктуры цифровой платформы Российской Федерации «</a:t>
            </a:r>
            <a:r>
              <a:rPr lang="ru-RU" sz="1200" i="1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Гостех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» цифровой платформы для мониторинга осуществления перевозок пассажиров по межрегиональным и муниципальным маршрутам 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[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…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]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».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Clr>
                <a:srgbClr val="2E7A40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Перечень поручений по итогам совещания по вопросам создания и функционирования единой цифровой платформы Российской Федерации «</a:t>
            </a:r>
            <a:r>
              <a:rPr lang="ru-RU" sz="150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ГосТех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» (от 30.11.2023 № ДЧ-П10-17619) </a:t>
            </a:r>
          </a:p>
          <a:p>
            <a:pPr>
              <a:lnSpc>
                <a:spcPct val="90000"/>
              </a:lnSpc>
              <a:spcBef>
                <a:spcPts val="750"/>
              </a:spcBef>
              <a:buClr>
                <a:srgbClr val="2E7A40"/>
              </a:buClr>
            </a:pPr>
            <a:r>
              <a:rPr lang="ru-RU" sz="1200" b="0" i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п. 1: «Одобрить</a:t>
            </a:r>
            <a:r>
              <a:rPr lang="en-US" sz="1200" b="0" i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0" i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описание целевого состояния и план-график реализации сервиса Минтранса России «Организация общественного транспорта и такси – сервис 2024-2025 на единой цифровой платформе Российской Федерации «</a:t>
            </a:r>
            <a:r>
              <a:rPr lang="ru-RU" sz="1200" b="0" i="1" kern="1200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ГосТех</a:t>
            </a:r>
            <a:r>
              <a:rPr lang="ru-RU" sz="1200" b="0" i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» (Цифровая платформа для мониторинга осуществления перевозок пассажиров)»</a:t>
            </a:r>
            <a:endParaRPr lang="ru-RU" sz="1500" b="0" i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Номер слайда 25">
            <a:extLst>
              <a:ext uri="{FF2B5EF4-FFF2-40B4-BE49-F238E27FC236}">
                <a16:creationId xmlns:a16="http://schemas.microsoft.com/office/drawing/2014/main" id="{6E075E70-D479-B5AF-8289-4466DCC60CA7}"/>
              </a:ext>
            </a:extLst>
          </p:cNvPr>
          <p:cNvSpPr txBox="1">
            <a:spLocks/>
          </p:cNvSpPr>
          <p:nvPr/>
        </p:nvSpPr>
        <p:spPr>
          <a:xfrm>
            <a:off x="8360229" y="4767263"/>
            <a:ext cx="55517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9F50C-BE38-4BD0-BA84-9B090E1F2B9B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21" y="51470"/>
            <a:ext cx="1219202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0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E6773-2F5D-E84A-343C-65F2ADDD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23478"/>
            <a:ext cx="6552728" cy="134239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ru-RU" sz="2800" b="1" kern="1200" dirty="0">
                <a:latin typeface="+mj-lt"/>
                <a:ea typeface="+mj-ea"/>
                <a:cs typeface="Calibri Light" panose="020F0302020204030204" pitchFamily="34" charset="0"/>
              </a:rPr>
              <a:t>Цифровая </a:t>
            </a:r>
            <a:r>
              <a:rPr lang="ru-RU" sz="2800" b="0" kern="1200" dirty="0">
                <a:latin typeface="+mj-lt"/>
                <a:ea typeface="+mj-ea"/>
                <a:cs typeface="Calibri Light" panose="020F0302020204030204" pitchFamily="34" charset="0"/>
              </a:rPr>
              <a:t>платформа</a:t>
            </a:r>
            <a:r>
              <a:rPr lang="ru-RU" sz="2800" b="1" kern="1200" dirty="0">
                <a:latin typeface="+mj-lt"/>
                <a:ea typeface="+mj-ea"/>
                <a:cs typeface="Calibri Light" panose="020F0302020204030204" pitchFamily="34" charset="0"/>
              </a:rPr>
              <a:t> </a:t>
            </a:r>
            <a:br>
              <a:rPr lang="ru-RU" sz="2800" b="1" kern="1200" dirty="0">
                <a:latin typeface="+mj-lt"/>
                <a:ea typeface="+mj-ea"/>
                <a:cs typeface="Calibri Light" panose="020F0302020204030204" pitchFamily="34" charset="0"/>
              </a:rPr>
            </a:br>
            <a:r>
              <a:rPr lang="ru-RU" sz="2800" b="0" kern="1200" dirty="0">
                <a:latin typeface="+mj-lt"/>
                <a:ea typeface="+mj-ea"/>
                <a:cs typeface="Calibri Light" panose="020F0302020204030204" pitchFamily="34" charset="0"/>
              </a:rPr>
              <a:t>для мониторинга осуществления перевозок пассажиров (ЦП МОПП)</a:t>
            </a:r>
          </a:p>
        </p:txBody>
      </p:sp>
      <p:sp>
        <p:nvSpPr>
          <p:cNvPr id="3" name="Номер слайда 25">
            <a:extLst>
              <a:ext uri="{FF2B5EF4-FFF2-40B4-BE49-F238E27FC236}">
                <a16:creationId xmlns:a16="http://schemas.microsoft.com/office/drawing/2014/main" id="{6E075E70-D479-B5AF-8289-4466DCC60CA7}"/>
              </a:ext>
            </a:extLst>
          </p:cNvPr>
          <p:cNvSpPr txBox="1">
            <a:spLocks/>
          </p:cNvSpPr>
          <p:nvPr/>
        </p:nvSpPr>
        <p:spPr>
          <a:xfrm>
            <a:off x="8360229" y="4767263"/>
            <a:ext cx="55517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9F50C-BE38-4BD0-BA84-9B090E1F2B9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21" y="51470"/>
            <a:ext cx="1219202" cy="3688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1373EE-5CDE-D60D-91DC-F5FB30C6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635646"/>
            <a:ext cx="8388424" cy="300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97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02" y="2495485"/>
            <a:ext cx="3384376" cy="2408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28866-426B-94DA-546D-A4AD7295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33" y="981363"/>
            <a:ext cx="6621739" cy="911675"/>
          </a:xfrm>
        </p:spPr>
        <p:txBody>
          <a:bodyPr>
            <a:normAutofit fontScale="90000"/>
          </a:bodyPr>
          <a:lstStyle/>
          <a:p>
            <a:r>
              <a:rPr lang="ru-RU" dirty="0"/>
              <a:t>Отраслевая </a:t>
            </a:r>
            <a:r>
              <a:rPr lang="ru-RU" b="0" dirty="0"/>
              <a:t>система управления данными (ОСУД)</a:t>
            </a:r>
            <a:endParaRPr lang="en-US" b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CF7FC4-238D-5964-0959-F3FF83BBCCE3}"/>
              </a:ext>
            </a:extLst>
          </p:cNvPr>
          <p:cNvSpPr/>
          <p:nvPr/>
        </p:nvSpPr>
        <p:spPr>
          <a:xfrm>
            <a:off x="8373397" y="152019"/>
            <a:ext cx="656302" cy="4159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0E1E25-CDB0-D709-E400-7417261CB6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4</a:t>
            </a:fld>
            <a:endParaRPr lang="ru-RU" noProof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11B03-2F5A-0C32-FEB9-1EC3635D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609"/>
          <a:stretch>
            <a:fillRect/>
          </a:stretch>
        </p:blipFill>
        <p:spPr>
          <a:xfrm>
            <a:off x="4627634" y="1069067"/>
            <a:ext cx="4516366" cy="4067175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21" y="51470"/>
            <a:ext cx="1219202" cy="368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645" y="1893038"/>
            <a:ext cx="3180515" cy="1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46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28866-426B-94DA-546D-A4AD7295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33" y="981363"/>
            <a:ext cx="6621739" cy="911675"/>
          </a:xfrm>
        </p:spPr>
        <p:txBody>
          <a:bodyPr>
            <a:normAutofit fontScale="90000"/>
          </a:bodyPr>
          <a:lstStyle/>
          <a:p>
            <a:r>
              <a:rPr lang="ru-RU" dirty="0"/>
              <a:t>Цифровой </a:t>
            </a:r>
            <a:r>
              <a:rPr lang="ru-RU" b="0" dirty="0"/>
              <a:t>профиль перевозчика </a:t>
            </a:r>
            <a:br>
              <a:rPr lang="ru-RU" b="0" dirty="0"/>
            </a:br>
            <a:r>
              <a:rPr lang="ru-RU" b="0" dirty="0"/>
              <a:t>(ЦПП)</a:t>
            </a:r>
            <a:endParaRPr lang="en-US" b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CF7FC4-238D-5964-0959-F3FF83BBCCE3}"/>
              </a:ext>
            </a:extLst>
          </p:cNvPr>
          <p:cNvSpPr/>
          <p:nvPr/>
        </p:nvSpPr>
        <p:spPr>
          <a:xfrm>
            <a:off x="8373397" y="152019"/>
            <a:ext cx="656302" cy="4159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0E1E25-CDB0-D709-E400-7417261CB6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5</a:t>
            </a:fld>
            <a:endParaRPr lang="ru-RU" noProof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12985"/>
          <a:stretch>
            <a:fillRect/>
          </a:stretch>
        </p:blipFill>
        <p:spPr/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21" y="51470"/>
            <a:ext cx="1219202" cy="368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6385B-E09B-4867-A71F-0A966D990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81114"/>
            <a:ext cx="3600400" cy="2320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0E2B12-66D3-4497-AFA2-7078A27ED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2117"/>
            <a:ext cx="3467472" cy="18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3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28866-426B-94DA-546D-A4AD7295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33" y="981363"/>
            <a:ext cx="6621739" cy="911675"/>
          </a:xfrm>
        </p:spPr>
        <p:txBody>
          <a:bodyPr>
            <a:normAutofit fontScale="90000"/>
          </a:bodyPr>
          <a:lstStyle/>
          <a:p>
            <a:r>
              <a:rPr lang="ru-RU" dirty="0"/>
              <a:t>АИС </a:t>
            </a:r>
            <a:r>
              <a:rPr lang="ru-RU" b="0" dirty="0"/>
              <a:t>управления </a:t>
            </a:r>
            <a:br>
              <a:rPr lang="ru-RU" b="0" dirty="0"/>
            </a:br>
            <a:r>
              <a:rPr lang="ru-RU" b="0" dirty="0"/>
              <a:t>льготными и субсидированными перевозками (УЛСП)</a:t>
            </a:r>
            <a:endParaRPr lang="en-US" b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CF7FC4-238D-5964-0959-F3FF83BBCCE3}"/>
              </a:ext>
            </a:extLst>
          </p:cNvPr>
          <p:cNvSpPr/>
          <p:nvPr/>
        </p:nvSpPr>
        <p:spPr>
          <a:xfrm>
            <a:off x="8373397" y="152019"/>
            <a:ext cx="656302" cy="4159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D288E8-050B-3022-EF64-61A357F4A1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12985"/>
          <a:stretch>
            <a:fillRect/>
          </a:stretch>
        </p:blipFill>
        <p:spPr/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0E1E25-CDB0-D709-E400-7417261CB6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6</a:t>
            </a:fld>
            <a:endParaRPr lang="ru-RU" noProof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21" y="51470"/>
            <a:ext cx="1219202" cy="368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926241"/>
            <a:ext cx="3456384" cy="1941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29436"/>
            <a:ext cx="3612912" cy="227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0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0D6EE98-8E0D-49BE-A7DC-4C5EBEAAA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4325"/>
            <a:ext cx="6688183" cy="46628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О НАС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D79D5FB3-F1F9-4DEA-92D3-FFE37EDC688C}"/>
              </a:ext>
            </a:extLst>
          </p:cNvPr>
          <p:cNvSpPr txBox="1">
            <a:spLocks/>
          </p:cNvSpPr>
          <p:nvPr/>
        </p:nvSpPr>
        <p:spPr>
          <a:xfrm>
            <a:off x="467544" y="3414668"/>
            <a:ext cx="5208263" cy="547238"/>
          </a:xfrm>
          <a:prstGeom prst="rect">
            <a:avLst/>
          </a:prstGeom>
        </p:spPr>
        <p:txBody>
          <a:bodyPr vert="horz" wrap="square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961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68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372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372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ru-RU" sz="2700" dirty="0">
                <a:solidFill>
                  <a:schemeClr val="accent6">
                    <a:lumMod val="50000"/>
                  </a:schemeClr>
                </a:solidFill>
                <a:latin typeface="Segoe UI"/>
              </a:rPr>
              <a:t>СПАСИБО ЗА ВНИМАНИЕ!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Segoe U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101A70-64C1-4AD6-B469-A4B777CFEC40}"/>
              </a:ext>
            </a:extLst>
          </p:cNvPr>
          <p:cNvSpPr/>
          <p:nvPr/>
        </p:nvSpPr>
        <p:spPr>
          <a:xfrm>
            <a:off x="6484925" y="4605103"/>
            <a:ext cx="2266521" cy="43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66C09FE-5AC7-4042-B71D-2DA8426F6752}"/>
              </a:ext>
            </a:extLst>
          </p:cNvPr>
          <p:cNvSpPr/>
          <p:nvPr/>
        </p:nvSpPr>
        <p:spPr>
          <a:xfrm>
            <a:off x="76718" y="4605102"/>
            <a:ext cx="2266521" cy="43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25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73330B9-AD69-4B4B-9786-EACA18871D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7" b="30567"/>
          <a:stretch>
            <a:fillRect/>
          </a:stretch>
        </p:blipFill>
        <p:spPr/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9035D9-BD48-E2AE-DC38-7B63C22DD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97E989-D798-4C62-8E93-3D2D613C248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Рисунок 7" descr="Изображение выглядит как текст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873DB7F-15AC-54C2-E39A-265D34E113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35356" r="20531" b="31458"/>
          <a:stretch/>
        </p:blipFill>
        <p:spPr>
          <a:xfrm>
            <a:off x="5450789" y="2258469"/>
            <a:ext cx="2859638" cy="2859636"/>
          </a:xfrm>
          <a:prstGeom prst="roundRect">
            <a:avLst>
              <a:gd name="adj" fmla="val 12898"/>
            </a:avLst>
          </a:prstGeom>
        </p:spPr>
      </p:pic>
    </p:spTree>
    <p:extLst>
      <p:ext uri="{BB962C8B-B14F-4D97-AF65-F5344CB8AC3E}">
        <p14:creationId xmlns:p14="http://schemas.microsoft.com/office/powerpoint/2010/main" val="40252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2.xml><?xml version="1.0" encoding="utf-8"?>
<a:theme xmlns:a="http://schemas.openxmlformats.org/drawingml/2006/main" name="Storybuilding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01425_Powerful Presentations_Win32_mlw - v2" id="{7CBB6D80-F69F-4458-A96A-A39B855A93D5}" vid="{827664DE-2D82-4B7F-8582-8671022436F9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81443</TotalTime>
  <Words>197</Words>
  <Application>Microsoft Office PowerPoint</Application>
  <PresentationFormat>Экран (16:9)</PresentationFormat>
  <Paragraphs>21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9" baseType="lpstr">
      <vt:lpstr>Segoe UI</vt:lpstr>
      <vt:lpstr>Wingdings</vt:lpstr>
      <vt:lpstr>Arial</vt:lpstr>
      <vt:lpstr>Arial Black</vt:lpstr>
      <vt:lpstr>Segoe UI Semibold</vt:lpstr>
      <vt:lpstr>Segoe UI Semilight</vt:lpstr>
      <vt:lpstr>Times New Roman</vt:lpstr>
      <vt:lpstr>SB Sans Display</vt:lpstr>
      <vt:lpstr>Calibri</vt:lpstr>
      <vt:lpstr>Segoe UI Black</vt:lpstr>
      <vt:lpstr>1_Тема Office</vt:lpstr>
      <vt:lpstr>Storybuilding Neal Creative</vt:lpstr>
      <vt:lpstr>ФГБУ «СИЦ Минтранса России» О создании подсистем цифровой платформы для мониторинга осуществления перевозок пассажиров</vt:lpstr>
      <vt:lpstr>Основания</vt:lpstr>
      <vt:lpstr>Цифровая платформа  для мониторинга осуществления перевозок пассажиров (ЦП МОПП)</vt:lpstr>
      <vt:lpstr>Отраслевая система управления данными (ОСУД)</vt:lpstr>
      <vt:lpstr>Цифровой профиль перевозчика  (ЦПП)</vt:lpstr>
      <vt:lpstr>АИС управления  льготными и субсидированными перевозками (УЛСП)</vt:lpstr>
      <vt:lpstr>О НАС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цифровой коридор пассажира Стратегические проекты  цифровой трансформации пассажирского транспорта</dc:title>
  <dc:creator>Vladimir</dc:creator>
  <cp:lastModifiedBy>Никитина Мария Вячеславовна</cp:lastModifiedBy>
  <cp:revision>55</cp:revision>
  <cp:lastPrinted>2022-04-15T11:20:03Z</cp:lastPrinted>
  <dcterms:created xsi:type="dcterms:W3CDTF">2020-06-19T07:58:09Z</dcterms:created>
  <dcterms:modified xsi:type="dcterms:W3CDTF">2024-03-28T14:55:57Z</dcterms:modified>
</cp:coreProperties>
</file>